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676F-F8F5-0340-B010-0BDFEF8475DF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EAN ORLHNS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5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EAN ORLHNS_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Cognition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Roniel Cabanero</dc:creator>
  <cp:lastModifiedBy>Jude Roniel Cabanero</cp:lastModifiedBy>
  <cp:revision>25</cp:revision>
  <dcterms:created xsi:type="dcterms:W3CDTF">2014-05-12T01:00:30Z</dcterms:created>
  <dcterms:modified xsi:type="dcterms:W3CDTF">2016-05-19T04:41:16Z</dcterms:modified>
</cp:coreProperties>
</file>